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1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13B45-49AB-9148-B8DB-5598A40D1A51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36F4E-9BE2-DB47-9126-17E4B409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oldest surviving dice were found in Persia.  Dice were used to interpret theological texts </a:t>
            </a:r>
            <a:r>
              <a:rPr lang="mr-IN" baseline="0" dirty="0" smtClean="0"/>
              <a:t>–</a:t>
            </a:r>
            <a:r>
              <a:rPr lang="en-US" baseline="0" dirty="0" smtClean="0"/>
              <a:t> the roll indicating a relevant selection of text.  I thought it would be cool to use </a:t>
            </a:r>
            <a:r>
              <a:rPr lang="en-US" baseline="0" dirty="0" err="1" smtClean="0"/>
              <a:t>math.random</a:t>
            </a:r>
            <a:r>
              <a:rPr lang="en-US" baseline="0" dirty="0" smtClean="0"/>
              <a:t> to perform these functions going back to 6bc.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example of the divine text that could be interpreted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6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Petra,</a:t>
            </a:r>
            <a:r>
              <a:rPr lang="en-US" baseline="0" dirty="0" smtClean="0"/>
              <a:t> when all your belongings are on a camel </a:t>
            </a:r>
            <a:r>
              <a:rPr lang="mr-IN" baseline="0" dirty="0" smtClean="0"/>
              <a:t>–</a:t>
            </a:r>
            <a:r>
              <a:rPr lang="en-US" baseline="0" dirty="0" smtClean="0"/>
              <a:t> you need to travel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r>
              <a:rPr lang="en-US" baseline="0" dirty="0" smtClean="0"/>
              <a:t> of chance have an allure </a:t>
            </a:r>
            <a:r>
              <a:rPr lang="mr-IN" baseline="0" dirty="0" smtClean="0"/>
              <a:t>–</a:t>
            </a:r>
            <a:r>
              <a:rPr lang="en-US" baseline="0" dirty="0" smtClean="0"/>
              <a:t> they provide determination in a chaotic system, albeit seemingly by chance.  This slide is just a </a:t>
            </a:r>
            <a:r>
              <a:rPr lang="en-US" baseline="0" dirty="0" err="1" smtClean="0"/>
              <a:t>momento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mori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 mean, why not take a chance</a:t>
            </a:r>
            <a:r>
              <a:rPr lang="mr-IN" baseline="0" dirty="0" smtClean="0"/>
              <a:t>…</a:t>
            </a:r>
            <a:r>
              <a:rPr lang="en-US" baseline="0" dirty="0" smtClean="0"/>
              <a:t>we don’t live forever.  Also, according to the internet this woman lived 6,000 years ago when the earliest examples of dice were used.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geomancers, use dice to make marks in the earth which they then interpret.  My idea was to give them a list of 20 answers (</a:t>
            </a:r>
            <a:r>
              <a:rPr lang="en-US" baseline="0" dirty="0" smtClean="0"/>
              <a:t>a nebulous message of 10 positive, 5 nebulous, and 5 negative responses)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to correspond with the dice.  Also, I the die would have faces with symbols rather than numbers.  </a:t>
            </a:r>
            <a:r>
              <a:rPr lang="en-US" baseline="0" dirty="0" err="1" smtClean="0"/>
              <a:t>Highroller</a:t>
            </a:r>
            <a:r>
              <a:rPr lang="en-US" baseline="0" dirty="0" smtClean="0"/>
              <a:t> was more effective as a means of determinism </a:t>
            </a:r>
            <a:r>
              <a:rPr lang="mr-IN" baseline="0" dirty="0" smtClean="0"/>
              <a:t>–</a:t>
            </a:r>
            <a:r>
              <a:rPr lang="en-US" baseline="0" dirty="0" smtClean="0"/>
              <a:t> high low </a:t>
            </a:r>
            <a:r>
              <a:rPr lang="mr-IN" baseline="0" dirty="0" smtClean="0"/>
              <a:t>–</a:t>
            </a:r>
            <a:r>
              <a:rPr lang="en-US" baseline="0" dirty="0" smtClean="0"/>
              <a:t> rather than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wanted a clean opening page,</a:t>
            </a:r>
            <a:r>
              <a:rPr lang="en-US" baseline="0" dirty="0" smtClean="0"/>
              <a:t> with just icons to open the menu, select sound, or connect with social 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8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hover on the icons, they transition color.  When you click on the menu, a close menu icon replaces it.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hover over the menu items, the background darkens to let you know</a:t>
            </a:r>
            <a:r>
              <a:rPr lang="en-US" baseline="0" dirty="0" smtClean="0"/>
              <a:t> which is selected.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input their names and</a:t>
            </a:r>
            <a:r>
              <a:rPr lang="en-US" baseline="0" dirty="0" smtClean="0"/>
              <a:t> either draft their own terms, or select from a drop down menu.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36F4E-9BE2-DB47-9126-17E4B4094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0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6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4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9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7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61CA8-D179-594A-AB06-5DD0F325DC8F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D3B0-83B8-2F46-B3C7-2D26B700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3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17 at 8.47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dice and output</a:t>
            </a:r>
            <a:endParaRPr lang="en-US" dirty="0"/>
          </a:p>
        </p:txBody>
      </p:sp>
      <p:pic>
        <p:nvPicPr>
          <p:cNvPr id="4" name="Content Placeholder 3" descr="Screen Shot 2017-04-17 at 8.45.5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555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About</a:t>
            </a:r>
            <a:endParaRPr lang="en-US" dirty="0"/>
          </a:p>
        </p:txBody>
      </p:sp>
      <p:pic>
        <p:nvPicPr>
          <p:cNvPr id="4" name="Content Placeholder 3" descr="Screen Shot 2017-04-17 at 8.45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433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whiteboarding</a:t>
            </a:r>
            <a:endParaRPr lang="en-US" dirty="0"/>
          </a:p>
        </p:txBody>
      </p:sp>
      <p:pic>
        <p:nvPicPr>
          <p:cNvPr id="6" name="Content Placeholder 5" descr="IMG_216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326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Whiteboarding</a:t>
            </a:r>
            <a:endParaRPr lang="en-US" dirty="0"/>
          </a:p>
        </p:txBody>
      </p:sp>
      <p:pic>
        <p:nvPicPr>
          <p:cNvPr id="4" name="Content Placeholder 3" descr="IMG_216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038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Whiteboarding</a:t>
            </a:r>
            <a:endParaRPr lang="en-US" dirty="0"/>
          </a:p>
        </p:txBody>
      </p:sp>
      <p:pic>
        <p:nvPicPr>
          <p:cNvPr id="4" name="Content Placeholder 3" descr="IMG_21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31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4" name="Content Placeholder 3" descr="Screen Shot 2017-04-17 at 8.47.0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4-17 at 8.46.5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361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4-17 at 8.46.4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4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4-17 at 8.46.2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036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page</a:t>
            </a:r>
            <a:endParaRPr lang="en-US" dirty="0"/>
          </a:p>
        </p:txBody>
      </p:sp>
      <p:pic>
        <p:nvPicPr>
          <p:cNvPr id="4" name="Content Placeholder 3" descr="Screen Shot 2017-04-17 at 8.44.2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051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List</a:t>
            </a:r>
            <a:endParaRPr lang="en-US" dirty="0"/>
          </a:p>
        </p:txBody>
      </p:sp>
      <p:pic>
        <p:nvPicPr>
          <p:cNvPr id="4" name="Content Placeholder 3" descr="Screen Shot 2017-04-17 at 8.44.53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38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pic>
        <p:nvPicPr>
          <p:cNvPr id="4" name="Content Placeholder 3" descr="Screen Shot 2017-04-17 at 8.44.57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656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endParaRPr lang="en-US" dirty="0"/>
          </a:p>
        </p:txBody>
      </p:sp>
      <p:pic>
        <p:nvPicPr>
          <p:cNvPr id="4" name="Content Placeholder 3" descr="Screen Shot 2017-04-17 at 8.45.0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707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329</Words>
  <Application>Microsoft Macintosh PowerPoint</Application>
  <PresentationFormat>On-screen Show (4:3)</PresentationFormat>
  <Paragraphs>29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Dice</vt:lpstr>
      <vt:lpstr>text</vt:lpstr>
      <vt:lpstr>PowerPoint Presentation</vt:lpstr>
      <vt:lpstr>PowerPoint Presentation</vt:lpstr>
      <vt:lpstr>PowerPoint Presentation</vt:lpstr>
      <vt:lpstr>Opening page</vt:lpstr>
      <vt:lpstr>Menu List</vt:lpstr>
      <vt:lpstr>Menu</vt:lpstr>
      <vt:lpstr>Form</vt:lpstr>
      <vt:lpstr>The dice and output</vt:lpstr>
      <vt:lpstr>Visual About</vt:lpstr>
      <vt:lpstr>whiteboarding</vt:lpstr>
      <vt:lpstr>Whiteboarding</vt:lpstr>
      <vt:lpstr>Whiteboarding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</dc:title>
  <dc:creator>Bowman Neely</dc:creator>
  <cp:lastModifiedBy>Bowman Neely</cp:lastModifiedBy>
  <cp:revision>17</cp:revision>
  <dcterms:created xsi:type="dcterms:W3CDTF">2017-04-17T15:48:25Z</dcterms:created>
  <dcterms:modified xsi:type="dcterms:W3CDTF">2017-04-17T19:17:44Z</dcterms:modified>
</cp:coreProperties>
</file>